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7" r:id="rId2"/>
    <p:sldId id="380" r:id="rId3"/>
    <p:sldId id="381" r:id="rId4"/>
    <p:sldId id="404" r:id="rId5"/>
    <p:sldId id="395" r:id="rId6"/>
    <p:sldId id="403" r:id="rId7"/>
    <p:sldId id="304" r:id="rId8"/>
    <p:sldId id="384" r:id="rId9"/>
    <p:sldId id="385" r:id="rId10"/>
    <p:sldId id="390" r:id="rId11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93370" autoAdjust="0"/>
  </p:normalViewPr>
  <p:slideViewPr>
    <p:cSldViewPr snapToGrid="0">
      <p:cViewPr varScale="1">
        <p:scale>
          <a:sx n="107" d="100"/>
          <a:sy n="107" d="100"/>
        </p:scale>
        <p:origin x="9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Libre office </a:t>
            </a:r>
            <a:r>
              <a:rPr lang="fr-FR" dirty="0" err="1"/>
              <a:t>impress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58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021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35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634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0822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636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23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Odt</a:t>
            </a:r>
            <a:r>
              <a:rPr lang="fr-FR" dirty="0"/>
              <a:t> : doc open office, modifiable</a:t>
            </a:r>
          </a:p>
          <a:p>
            <a:r>
              <a:rPr lang="fr-FR" dirty="0"/>
              <a:t>Doc : doc </a:t>
            </a:r>
            <a:r>
              <a:rPr lang="fr-FR" dirty="0" err="1"/>
              <a:t>word</a:t>
            </a:r>
            <a:r>
              <a:rPr lang="fr-FR" dirty="0"/>
              <a:t>, modifiable</a:t>
            </a:r>
          </a:p>
          <a:p>
            <a:r>
              <a:rPr lang="fr-FR" dirty="0"/>
              <a:t>PDF : non modifiable, permet de figer la mise en forme quand on veut le partager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287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57275" y="1279525"/>
            <a:ext cx="4989513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02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DB65-403B-4318-80E6-D2F664F6FB24}" type="datetime1">
              <a:rPr lang="fr-FR" smtClean="0"/>
              <a:t>27/04/2022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45B9-F26D-4449-A39B-B51ECF64499F}" type="datetime1">
              <a:rPr lang="fr-FR" smtClean="0"/>
              <a:t>27/04/2022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57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5210-E3D0-4AB1-BE4A-01DFDD739B96}" type="datetime1">
              <a:rPr lang="fr-FR" smtClean="0"/>
              <a:t>27/04/2022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25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B838-3366-43EC-B085-BC2CA31CD048}" type="datetime1">
              <a:rPr lang="fr-FR" smtClean="0"/>
              <a:t>27/04/2022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17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403E-3DCC-4B2C-A7DF-47764A3DFBDF}" type="datetime1">
              <a:rPr lang="fr-FR" smtClean="0"/>
              <a:t>27/04/2022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3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FBC9-9167-4884-9F9B-E12F5CC8FFE9}" type="datetime1">
              <a:rPr lang="fr-FR" smtClean="0"/>
              <a:t>27/04/2022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78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BAF2-9B9D-44A3-A1A2-BDB125C42EB4}" type="datetime1">
              <a:rPr lang="fr-FR" smtClean="0"/>
              <a:t>27/04/2022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7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9898-5F15-4859-914C-BB0824B38604}" type="datetime1">
              <a:rPr lang="fr-FR" smtClean="0"/>
              <a:t>27/04/2022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95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FC4B-987C-4386-B0E5-5FB4CA1273B7}" type="datetime1">
              <a:rPr lang="fr-FR" smtClean="0"/>
              <a:t>27/04/2022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54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47E9-893A-4BF0-AA93-3CF00BDE70B9}" type="datetime1">
              <a:rPr lang="fr-FR" smtClean="0"/>
              <a:t>27/04/2022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54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DEDE-F58A-4C82-AC11-BE094ACB8FD8}" type="datetime1">
              <a:rPr lang="fr-FR" smtClean="0"/>
              <a:t>27/04/2022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présentations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8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DA62-ACA6-4832-B325-CAC4D3BD58F8}" type="datetime1">
              <a:rPr lang="fr-FR" smtClean="0"/>
              <a:t>27/04/2022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présentations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07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D9D0678-FA9F-4C64-9143-C2F7EB4B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04D418-8109-4B5A-A371-E253FAA1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02" y="2093315"/>
            <a:ext cx="1384248" cy="7637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5BA932-6BE4-4281-9C0C-16381486B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069" y="999267"/>
            <a:ext cx="1141998" cy="8513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F74823-E234-4C71-81AE-CA1308114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311" y="881335"/>
            <a:ext cx="1503237" cy="763781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8" y="807560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1">
            <a:extLst>
              <a:ext uri="{FF2B5EF4-FFF2-40B4-BE49-F238E27FC236}">
                <a16:creationId xmlns:a16="http://schemas.microsoft.com/office/drawing/2014/main" id="{7FE5FB02-5F5D-438C-8038-BB37FE2A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85" y="-126087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/>
              <a:t>🖼 Faire une présentation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3F96EF5-3A77-40B6-9689-D8065B271EBB}"/>
              </a:ext>
            </a:extLst>
          </p:cNvPr>
          <p:cNvSpPr txBox="1"/>
          <p:nvPr/>
        </p:nvSpPr>
        <p:spPr>
          <a:xfrm>
            <a:off x="2782164" y="1094652"/>
            <a:ext cx="43416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Un logiciel de présentation permet de :</a:t>
            </a:r>
            <a:endParaRPr lang="fr-FR" sz="1400" b="1" dirty="0"/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préparer des </a:t>
            </a:r>
            <a:r>
              <a:rPr lang="fr-FR" sz="1400" b="1" dirty="0">
                <a:solidFill>
                  <a:srgbClr val="FFC000"/>
                </a:solidFill>
              </a:rPr>
              <a:t>diapositives </a:t>
            </a:r>
            <a:r>
              <a:rPr lang="fr-FR" sz="1400" dirty="0"/>
              <a:t>(</a:t>
            </a:r>
            <a:r>
              <a:rPr lang="fr-FR" sz="1400" i="1" dirty="0"/>
              <a:t>slides</a:t>
            </a:r>
            <a:r>
              <a:rPr lang="fr-FR" sz="1400" dirty="0"/>
              <a:t>)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intégrer des images et textes, vidéos…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faire une présentation papier ou projetée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6325D71-CCDC-4CEF-A7DD-C318EF808A47}"/>
              </a:ext>
            </a:extLst>
          </p:cNvPr>
          <p:cNvSpPr txBox="1"/>
          <p:nvPr/>
        </p:nvSpPr>
        <p:spPr>
          <a:xfrm>
            <a:off x="105454" y="4113461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👉 </a:t>
            </a:r>
            <a:r>
              <a:rPr lang="fr-FR" sz="1400" dirty="0">
                <a:solidFill>
                  <a:srgbClr val="FFC000"/>
                </a:solidFill>
              </a:rPr>
              <a:t>Diapositive </a:t>
            </a:r>
            <a:r>
              <a:rPr lang="fr-FR" sz="1400" i="1" dirty="0"/>
              <a:t>(slide) :</a:t>
            </a:r>
            <a:r>
              <a:rPr lang="fr-FR" sz="1400" dirty="0"/>
              <a:t> page individuelle sur laquelle apparaissent les teste, les images, les vidéos…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</a:t>
            </a:r>
            <a:r>
              <a:rPr lang="fr-FR" sz="1400" dirty="0">
                <a:solidFill>
                  <a:srgbClr val="FFC000"/>
                </a:solidFill>
              </a:rPr>
              <a:t>Animations : </a:t>
            </a:r>
            <a:r>
              <a:rPr lang="fr-FR" sz="1400" dirty="0"/>
              <a:t>mouvements (apparition, agrandissement, disparition) d’éléments de la diapositive</a:t>
            </a:r>
          </a:p>
          <a:p>
            <a:pPr algn="ctr"/>
            <a:endParaRPr lang="fr-FR" sz="1400" i="1" dirty="0"/>
          </a:p>
          <a:p>
            <a:pPr algn="ctr"/>
            <a:r>
              <a:rPr lang="fr-FR" sz="1400" dirty="0"/>
              <a:t>👉 </a:t>
            </a:r>
            <a:r>
              <a:rPr lang="fr-FR" sz="1400" dirty="0">
                <a:solidFill>
                  <a:srgbClr val="FFC000"/>
                </a:solidFill>
              </a:rPr>
              <a:t>Transitions : </a:t>
            </a:r>
            <a:r>
              <a:rPr lang="fr-FR" sz="1400" dirty="0"/>
              <a:t>effets présents entre les diapositives</a:t>
            </a:r>
          </a:p>
          <a:p>
            <a:pPr algn="ctr"/>
            <a:endParaRPr lang="fr-FR" sz="1400" i="1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2539B5C-49AF-4A54-8F5D-AF7317F676E2}"/>
              </a:ext>
            </a:extLst>
          </p:cNvPr>
          <p:cNvSpPr txBox="1">
            <a:spLocks/>
          </p:cNvSpPr>
          <p:nvPr/>
        </p:nvSpPr>
        <p:spPr>
          <a:xfrm>
            <a:off x="1489701" y="3644170"/>
            <a:ext cx="2071128" cy="336674"/>
          </a:xfrm>
          <a:prstGeom prst="rect">
            <a:avLst/>
          </a:prstGeom>
          <a:ln w="38100">
            <a:solidFill>
              <a:srgbClr val="FFBD59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/>
              <a:t>📚 Lexique</a:t>
            </a:r>
            <a:endParaRPr lang="fr-FR" sz="2000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D0ADC21-A496-4E94-A61F-19224F522B6F}"/>
              </a:ext>
            </a:extLst>
          </p:cNvPr>
          <p:cNvSpPr txBox="1"/>
          <p:nvPr/>
        </p:nvSpPr>
        <p:spPr>
          <a:xfrm>
            <a:off x="5990879" y="4088163"/>
            <a:ext cx="3158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👉 Décider en amont les informations que l’on souhaite que les personnes retiennent.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👉 </a:t>
            </a:r>
            <a:r>
              <a:rPr lang="fr-FR" sz="1400" b="1" dirty="0"/>
              <a:t>Aller à l’essentiel</a:t>
            </a:r>
          </a:p>
          <a:p>
            <a:pPr algn="ctr"/>
            <a:endParaRPr lang="fr-FR" sz="1400" b="1" dirty="0"/>
          </a:p>
          <a:p>
            <a:pPr algn="ctr"/>
            <a:r>
              <a:rPr lang="fr-FR" sz="1400" b="1" dirty="0"/>
              <a:t>👉 </a:t>
            </a:r>
            <a:r>
              <a:rPr lang="fr-FR" sz="1400" dirty="0"/>
              <a:t>Structurer sa présentation</a:t>
            </a:r>
          </a:p>
          <a:p>
            <a:pPr algn="ctr"/>
            <a:endParaRPr lang="fr-FR" sz="1400" i="1" dirty="0"/>
          </a:p>
          <a:p>
            <a:pPr algn="ctr"/>
            <a:r>
              <a:rPr lang="fr-FR" sz="1400" dirty="0"/>
              <a:t>👉</a:t>
            </a:r>
            <a:r>
              <a:rPr lang="fr-FR" sz="1400" i="1" dirty="0"/>
              <a:t> </a:t>
            </a:r>
            <a:r>
              <a:rPr lang="fr-FR" sz="1400" dirty="0"/>
              <a:t>Rester sobre</a:t>
            </a:r>
          </a:p>
          <a:p>
            <a:pPr algn="ctr"/>
            <a:endParaRPr lang="fr-FR" sz="1400" i="1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D20B39F-3E89-4FA9-BDF5-668EF2490E21}"/>
              </a:ext>
            </a:extLst>
          </p:cNvPr>
          <p:cNvSpPr txBox="1">
            <a:spLocks/>
          </p:cNvSpPr>
          <p:nvPr/>
        </p:nvSpPr>
        <p:spPr>
          <a:xfrm>
            <a:off x="5875855" y="3644170"/>
            <a:ext cx="3349108" cy="365125"/>
          </a:xfrm>
          <a:prstGeom prst="rect">
            <a:avLst/>
          </a:prstGeom>
          <a:ln w="28575">
            <a:solidFill>
              <a:srgbClr val="FFBD59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/>
              <a:t>📚 Quelques règles de base</a:t>
            </a:r>
            <a:endParaRPr lang="fr-FR" sz="2000" b="1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469A49E-0168-4137-AEF9-734575BA325D}"/>
              </a:ext>
            </a:extLst>
          </p:cNvPr>
          <p:cNvCxnSpPr>
            <a:cxnSpLocks/>
          </p:cNvCxnSpPr>
          <p:nvPr/>
        </p:nvCxnSpPr>
        <p:spPr>
          <a:xfrm>
            <a:off x="5376437" y="3644170"/>
            <a:ext cx="0" cy="3388505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1CAEEC3-CF22-46D8-B25A-567E73953FC4}"/>
              </a:ext>
            </a:extLst>
          </p:cNvPr>
          <p:cNvCxnSpPr>
            <a:cxnSpLocks/>
          </p:cNvCxnSpPr>
          <p:nvPr/>
        </p:nvCxnSpPr>
        <p:spPr>
          <a:xfrm>
            <a:off x="499902" y="3299012"/>
            <a:ext cx="9146122" cy="0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36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D7B4B91-1D8C-4D74-B595-EE4888CDB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46" y="1623858"/>
            <a:ext cx="3088317" cy="12306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21107F-59FA-4F24-A1C6-137C322397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74" r="13169"/>
          <a:stretch/>
        </p:blipFill>
        <p:spPr>
          <a:xfrm>
            <a:off x="963546" y="2208142"/>
            <a:ext cx="3017660" cy="3191394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859408B-55D5-4D65-8465-931FDA76AA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401"/>
          <a:stretch/>
        </p:blipFill>
        <p:spPr>
          <a:xfrm>
            <a:off x="5942736" y="1690226"/>
            <a:ext cx="3963264" cy="4644086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70303" y="732001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681038" y="-123461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/>
              <a:t>🖨 Imprimer son document</a:t>
            </a:r>
            <a:endParaRPr lang="fr-FR" sz="20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360764" y="1305076"/>
            <a:ext cx="1359724" cy="403844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50" dirty="0"/>
              <a:t>Powerpoint</a:t>
            </a:r>
          </a:p>
          <a:p>
            <a:pPr marL="0" indent="0">
              <a:buNone/>
            </a:pPr>
            <a:endParaRPr lang="fr-FR" sz="1950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4724166" y="1249392"/>
            <a:ext cx="2512443" cy="403844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50" dirty="0"/>
              <a:t>Libre Office </a:t>
            </a:r>
            <a:r>
              <a:rPr lang="fr-FR" sz="1950" dirty="0" err="1"/>
              <a:t>Impress</a:t>
            </a:r>
            <a:endParaRPr lang="fr-FR" sz="1950" dirty="0"/>
          </a:p>
          <a:p>
            <a:pPr marL="0" indent="0">
              <a:buNone/>
            </a:pPr>
            <a:endParaRPr lang="fr-FR" sz="1950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>
            <a:off x="4014779" y="1261599"/>
            <a:ext cx="0" cy="4973275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269991" y="1869749"/>
            <a:ext cx="411047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697EBD-ABBE-4128-900B-1F6BB3ED0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370" y="1595419"/>
            <a:ext cx="1733792" cy="4589904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4141092" y="1564497"/>
            <a:ext cx="411047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F8D34A3-ED3D-49FA-82A6-255B6EC3A2E3}"/>
              </a:ext>
            </a:extLst>
          </p:cNvPr>
          <p:cNvSpPr/>
          <p:nvPr/>
        </p:nvSpPr>
        <p:spPr>
          <a:xfrm>
            <a:off x="4201651" y="5385248"/>
            <a:ext cx="965000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1036465" y="4752148"/>
            <a:ext cx="801383" cy="357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DD5AAD8-83AD-4871-8EFD-97CE733478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897"/>
          <a:stretch/>
        </p:blipFill>
        <p:spPr>
          <a:xfrm>
            <a:off x="2066309" y="1305076"/>
            <a:ext cx="1930532" cy="5045546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2587028-2500-4EE9-BDC4-5E8354691859}"/>
              </a:ext>
            </a:extLst>
          </p:cNvPr>
          <p:cNvCxnSpPr>
            <a:cxnSpLocks/>
            <a:stCxn id="18" idx="7"/>
            <a:endCxn id="12" idx="1"/>
          </p:cNvCxnSpPr>
          <p:nvPr/>
        </p:nvCxnSpPr>
        <p:spPr>
          <a:xfrm flipV="1">
            <a:off x="1720488" y="3827849"/>
            <a:ext cx="345821" cy="97665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3C39AA29-A611-491E-A826-E15BF03AE584}"/>
              </a:ext>
            </a:extLst>
          </p:cNvPr>
          <p:cNvSpPr/>
          <p:nvPr/>
        </p:nvSpPr>
        <p:spPr>
          <a:xfrm>
            <a:off x="2137853" y="2818840"/>
            <a:ext cx="1682416" cy="357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65730FE-FEEE-4E16-9C57-31D20E06D9D0}"/>
              </a:ext>
            </a:extLst>
          </p:cNvPr>
          <p:cNvSpPr/>
          <p:nvPr/>
        </p:nvSpPr>
        <p:spPr>
          <a:xfrm>
            <a:off x="6072818" y="2060136"/>
            <a:ext cx="1682416" cy="357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E94D1F5-C757-4361-91F5-C6AACE602C3F}"/>
              </a:ext>
            </a:extLst>
          </p:cNvPr>
          <p:cNvSpPr/>
          <p:nvPr/>
        </p:nvSpPr>
        <p:spPr>
          <a:xfrm>
            <a:off x="3270658" y="1719967"/>
            <a:ext cx="641513" cy="35752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141FE89-9499-4116-B9ED-FCD46259760C}"/>
              </a:ext>
            </a:extLst>
          </p:cNvPr>
          <p:cNvSpPr/>
          <p:nvPr/>
        </p:nvSpPr>
        <p:spPr>
          <a:xfrm>
            <a:off x="2206674" y="1884870"/>
            <a:ext cx="641513" cy="56253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914F50A-C23E-4C9B-B28C-81B21765CF72}"/>
              </a:ext>
            </a:extLst>
          </p:cNvPr>
          <p:cNvSpPr/>
          <p:nvPr/>
        </p:nvSpPr>
        <p:spPr>
          <a:xfrm>
            <a:off x="2209715" y="4143075"/>
            <a:ext cx="1702456" cy="3575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AB9D32B-DCD7-40D3-A756-CA3D3A8F2142}"/>
              </a:ext>
            </a:extLst>
          </p:cNvPr>
          <p:cNvSpPr/>
          <p:nvPr/>
        </p:nvSpPr>
        <p:spPr>
          <a:xfrm>
            <a:off x="2127833" y="4803465"/>
            <a:ext cx="1702456" cy="3575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E306CA-0EF6-422A-A1E8-E4F12F9E0E57}"/>
              </a:ext>
            </a:extLst>
          </p:cNvPr>
          <p:cNvSpPr/>
          <p:nvPr/>
        </p:nvSpPr>
        <p:spPr>
          <a:xfrm>
            <a:off x="2125572" y="2750265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1634290-5318-4275-A7E7-A380359CF367}"/>
              </a:ext>
            </a:extLst>
          </p:cNvPr>
          <p:cNvSpPr/>
          <p:nvPr/>
        </p:nvSpPr>
        <p:spPr>
          <a:xfrm>
            <a:off x="5942736" y="2146487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BF9498A-6D34-46A3-9864-A7E4BC49920C}"/>
              </a:ext>
            </a:extLst>
          </p:cNvPr>
          <p:cNvSpPr/>
          <p:nvPr/>
        </p:nvSpPr>
        <p:spPr>
          <a:xfrm>
            <a:off x="7045640" y="5228380"/>
            <a:ext cx="641513" cy="2073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D214154-8E10-4C02-964A-5A9D9022F6BD}"/>
              </a:ext>
            </a:extLst>
          </p:cNvPr>
          <p:cNvSpPr/>
          <p:nvPr/>
        </p:nvSpPr>
        <p:spPr>
          <a:xfrm>
            <a:off x="7068858" y="3962988"/>
            <a:ext cx="1037247" cy="18008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27A0E3-6431-4F98-AD0F-77E4393D2D39}"/>
              </a:ext>
            </a:extLst>
          </p:cNvPr>
          <p:cNvSpPr/>
          <p:nvPr/>
        </p:nvSpPr>
        <p:spPr>
          <a:xfrm>
            <a:off x="3219611" y="1645518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E32274-41DE-4CFA-B906-33358AE0107D}"/>
              </a:ext>
            </a:extLst>
          </p:cNvPr>
          <p:cNvSpPr/>
          <p:nvPr/>
        </p:nvSpPr>
        <p:spPr>
          <a:xfrm>
            <a:off x="6033421" y="3977072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844487-4957-427D-AB0B-70A2D01553EB}"/>
              </a:ext>
            </a:extLst>
          </p:cNvPr>
          <p:cNvSpPr/>
          <p:nvPr/>
        </p:nvSpPr>
        <p:spPr>
          <a:xfrm>
            <a:off x="2065464" y="4123794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915E17-D50F-428D-BF70-75F6880570AB}"/>
              </a:ext>
            </a:extLst>
          </p:cNvPr>
          <p:cNvSpPr/>
          <p:nvPr/>
        </p:nvSpPr>
        <p:spPr>
          <a:xfrm>
            <a:off x="6310309" y="3783760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3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240BAD-33F2-4153-B857-9D223D5C039B}"/>
              </a:ext>
            </a:extLst>
          </p:cNvPr>
          <p:cNvSpPr/>
          <p:nvPr/>
        </p:nvSpPr>
        <p:spPr>
          <a:xfrm>
            <a:off x="7236611" y="3737804"/>
            <a:ext cx="1037247" cy="23926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E23695-46B6-4614-BF23-CF892537EAD6}"/>
              </a:ext>
            </a:extLst>
          </p:cNvPr>
          <p:cNvSpPr/>
          <p:nvPr/>
        </p:nvSpPr>
        <p:spPr>
          <a:xfrm>
            <a:off x="2026531" y="4857549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9DD2C-984B-4C94-94DB-C1C95D5D8211}"/>
              </a:ext>
            </a:extLst>
          </p:cNvPr>
          <p:cNvSpPr/>
          <p:nvPr/>
        </p:nvSpPr>
        <p:spPr>
          <a:xfrm>
            <a:off x="6905472" y="5238298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8A65D0-55F2-4ECC-AFC3-8D397C261B49}"/>
              </a:ext>
            </a:extLst>
          </p:cNvPr>
          <p:cNvSpPr/>
          <p:nvPr/>
        </p:nvSpPr>
        <p:spPr>
          <a:xfrm>
            <a:off x="8608066" y="6044356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5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79ADE0F-0CCC-454F-BDD3-E9090F86F8F7}"/>
              </a:ext>
            </a:extLst>
          </p:cNvPr>
          <p:cNvSpPr/>
          <p:nvPr/>
        </p:nvSpPr>
        <p:spPr>
          <a:xfrm>
            <a:off x="8812766" y="6027549"/>
            <a:ext cx="641513" cy="2073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629718-BD69-478D-B2BA-E3EFD3A8D667}"/>
              </a:ext>
            </a:extLst>
          </p:cNvPr>
          <p:cNvSpPr/>
          <p:nvPr/>
        </p:nvSpPr>
        <p:spPr>
          <a:xfrm>
            <a:off x="2188737" y="1825368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28C7A0C-BD2D-40DA-B67C-C5D8A52A462A}"/>
              </a:ext>
            </a:extLst>
          </p:cNvPr>
          <p:cNvSpPr/>
          <p:nvPr/>
        </p:nvSpPr>
        <p:spPr>
          <a:xfrm>
            <a:off x="0" y="2800855"/>
            <a:ext cx="988911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Sélectionne l’imprimante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B96DBE-C484-4A55-B825-5672DA0D9103}"/>
              </a:ext>
            </a:extLst>
          </p:cNvPr>
          <p:cNvSpPr/>
          <p:nvPr/>
        </p:nvSpPr>
        <p:spPr>
          <a:xfrm>
            <a:off x="-17938" y="2663534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B85D32-9CED-4A12-A80E-8CB83E7D8980}"/>
              </a:ext>
            </a:extLst>
          </p:cNvPr>
          <p:cNvSpPr/>
          <p:nvPr/>
        </p:nvSpPr>
        <p:spPr>
          <a:xfrm>
            <a:off x="-5516" y="3479963"/>
            <a:ext cx="988911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Nombre de copies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313E41-7BD9-4850-88D3-4DAACB6BD288}"/>
              </a:ext>
            </a:extLst>
          </p:cNvPr>
          <p:cNvSpPr/>
          <p:nvPr/>
        </p:nvSpPr>
        <p:spPr>
          <a:xfrm>
            <a:off x="-236" y="3342642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B9F90FA-257D-4313-B90D-1CECCFEDE1D1}"/>
              </a:ext>
            </a:extLst>
          </p:cNvPr>
          <p:cNvSpPr/>
          <p:nvPr/>
        </p:nvSpPr>
        <p:spPr>
          <a:xfrm>
            <a:off x="2510" y="4144539"/>
            <a:ext cx="980885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Type d’impression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0496E-2EC5-47EB-B1CD-E795FDBAD33D}"/>
              </a:ext>
            </a:extLst>
          </p:cNvPr>
          <p:cNvSpPr/>
          <p:nvPr/>
        </p:nvSpPr>
        <p:spPr>
          <a:xfrm>
            <a:off x="-15428" y="4007218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878C92-63AF-4618-8185-32EAAA7C1E74}"/>
              </a:ext>
            </a:extLst>
          </p:cNvPr>
          <p:cNvSpPr/>
          <p:nvPr/>
        </p:nvSpPr>
        <p:spPr>
          <a:xfrm>
            <a:off x="-11454" y="4867072"/>
            <a:ext cx="961276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Sens du papier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4D4347B-48BB-4A0A-A4C6-9B2A6C088A95}"/>
              </a:ext>
            </a:extLst>
          </p:cNvPr>
          <p:cNvSpPr/>
          <p:nvPr/>
        </p:nvSpPr>
        <p:spPr>
          <a:xfrm>
            <a:off x="3744" y="4703837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337CCBD-A558-478D-ACFD-70ABAA106F3C}"/>
              </a:ext>
            </a:extLst>
          </p:cNvPr>
          <p:cNvSpPr/>
          <p:nvPr/>
        </p:nvSpPr>
        <p:spPr>
          <a:xfrm>
            <a:off x="-15976" y="5580205"/>
            <a:ext cx="999372" cy="54579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19" dirty="0">
                <a:solidFill>
                  <a:schemeClr val="tx1"/>
                </a:solidFill>
              </a:rPr>
              <a:t>Lance</a:t>
            </a:r>
          </a:p>
          <a:p>
            <a:pPr algn="ctr"/>
            <a:r>
              <a:rPr lang="fr-FR" sz="1219" dirty="0">
                <a:solidFill>
                  <a:schemeClr val="tx1"/>
                </a:solidFill>
              </a:rPr>
              <a:t>l’impression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0DAD8A-FD32-4793-A89F-0171D1D435C2}"/>
              </a:ext>
            </a:extLst>
          </p:cNvPr>
          <p:cNvSpPr/>
          <p:nvPr/>
        </p:nvSpPr>
        <p:spPr>
          <a:xfrm>
            <a:off x="-778" y="5416970"/>
            <a:ext cx="162205" cy="1467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2213CC-9C53-4DF8-BB3F-6BABA554C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12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5BF70E5-1DBB-4302-95EB-BE7FB2D37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17" y="762398"/>
            <a:ext cx="9217483" cy="499280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-314622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/>
              <a:t>⚙ Comment ça fonctionne ?</a:t>
            </a:r>
          </a:p>
        </p:txBody>
      </p:sp>
      <p:sp>
        <p:nvSpPr>
          <p:cNvPr id="128" name="Espace réservé du numéro de diapositive 127">
            <a:extLst>
              <a:ext uri="{FF2B5EF4-FFF2-40B4-BE49-F238E27FC236}">
                <a16:creationId xmlns:a16="http://schemas.microsoft.com/office/drawing/2014/main" id="{DD02BE54-481D-44D0-85E5-D9D272EE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01320" y="6413690"/>
            <a:ext cx="2228850" cy="296664"/>
          </a:xfrm>
        </p:spPr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64595" y="514231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4F5A921-1D8A-4BF6-82E7-801C23BD79CF}"/>
              </a:ext>
            </a:extLst>
          </p:cNvPr>
          <p:cNvSpPr/>
          <p:nvPr/>
        </p:nvSpPr>
        <p:spPr>
          <a:xfrm>
            <a:off x="133244" y="1017761"/>
            <a:ext cx="6465536" cy="35567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2AE484-EBDA-478F-978F-B463593F35C5}"/>
              </a:ext>
            </a:extLst>
          </p:cNvPr>
          <p:cNvSpPr/>
          <p:nvPr/>
        </p:nvSpPr>
        <p:spPr>
          <a:xfrm>
            <a:off x="6819414" y="1085994"/>
            <a:ext cx="1065246" cy="22085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>
                <a:solidFill>
                  <a:schemeClr val="tx1"/>
                </a:solidFill>
              </a:rPr>
              <a:t>Le ruban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7FE27F1-4218-4CA8-8B05-DA9D372015F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598780" y="1196419"/>
            <a:ext cx="220634" cy="4211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EB9D981-3FD8-4A5A-84EE-9568AD70D38E}"/>
              </a:ext>
            </a:extLst>
          </p:cNvPr>
          <p:cNvSpPr/>
          <p:nvPr/>
        </p:nvSpPr>
        <p:spPr>
          <a:xfrm>
            <a:off x="133244" y="857539"/>
            <a:ext cx="3084356" cy="14911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3A311-32EB-4D29-AAAE-045DB4F77C89}"/>
              </a:ext>
            </a:extLst>
          </p:cNvPr>
          <p:cNvSpPr/>
          <p:nvPr/>
        </p:nvSpPr>
        <p:spPr>
          <a:xfrm>
            <a:off x="3443768" y="762398"/>
            <a:ext cx="1835896" cy="2553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>
                <a:solidFill>
                  <a:schemeClr val="tx1"/>
                </a:solidFill>
              </a:rPr>
              <a:t>Les onglets du menu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3396E2F-70C0-4DD2-90BF-D9BA70CC67C6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>
            <a:off x="3217601" y="890080"/>
            <a:ext cx="226168" cy="4201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9A671-A1B7-4FCA-A2F0-89847819B22B}"/>
              </a:ext>
            </a:extLst>
          </p:cNvPr>
          <p:cNvSpPr/>
          <p:nvPr/>
        </p:nvSpPr>
        <p:spPr>
          <a:xfrm>
            <a:off x="3526552" y="4396310"/>
            <a:ext cx="2043526" cy="355679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25" b="1" dirty="0">
                <a:solidFill>
                  <a:schemeClr val="tx1"/>
                </a:solidFill>
              </a:rPr>
              <a:t>La diapositive active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2A6D58-C840-4B71-9B62-87C2B9CDDEDF}"/>
              </a:ext>
            </a:extLst>
          </p:cNvPr>
          <p:cNvSpPr/>
          <p:nvPr/>
        </p:nvSpPr>
        <p:spPr>
          <a:xfrm>
            <a:off x="111968" y="2106542"/>
            <a:ext cx="1277562" cy="1753587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Les diapositives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</a:rPr>
              <a:t>Toutes les slides de votre présentation sont ajoutées dans ce menu rapide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02254EC-BEC7-4C86-992E-2A447894C440}"/>
              </a:ext>
            </a:extLst>
          </p:cNvPr>
          <p:cNvSpPr/>
          <p:nvPr/>
        </p:nvSpPr>
        <p:spPr>
          <a:xfrm>
            <a:off x="6771019" y="1306844"/>
            <a:ext cx="1459039" cy="38358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tx1"/>
                </a:solidFill>
              </a:rPr>
              <a:t>Permet la mise en page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DC5CFC-51D6-41D4-B0DB-068E5FF698A6}"/>
              </a:ext>
            </a:extLst>
          </p:cNvPr>
          <p:cNvSpPr/>
          <p:nvPr/>
        </p:nvSpPr>
        <p:spPr>
          <a:xfrm>
            <a:off x="6349457" y="2110338"/>
            <a:ext cx="1460074" cy="1047221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Propriétés</a:t>
            </a:r>
          </a:p>
          <a:p>
            <a:pPr algn="ctr"/>
            <a:r>
              <a:rPr lang="fr-FR" sz="1400" i="1" dirty="0">
                <a:solidFill>
                  <a:schemeClr val="tx1"/>
                </a:solidFill>
              </a:rPr>
              <a:t>Vous pouvez choisir la taille, la disposition de votre diapositive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19463B0A-48E1-447A-88E9-01F76F384005}"/>
              </a:ext>
            </a:extLst>
          </p:cNvPr>
          <p:cNvCxnSpPr>
            <a:cxnSpLocks/>
          </p:cNvCxnSpPr>
          <p:nvPr/>
        </p:nvCxnSpPr>
        <p:spPr>
          <a:xfrm flipV="1">
            <a:off x="7809529" y="1779992"/>
            <a:ext cx="214498" cy="43278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9FB41C5-BA22-4F2A-93CC-9412B928AE2E}"/>
              </a:ext>
            </a:extLst>
          </p:cNvPr>
          <p:cNvSpPr/>
          <p:nvPr/>
        </p:nvSpPr>
        <p:spPr>
          <a:xfrm>
            <a:off x="1503874" y="2519812"/>
            <a:ext cx="1109567" cy="637747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Zones de texte : </a:t>
            </a:r>
            <a:r>
              <a:rPr lang="fr-FR" sz="1400" dirty="0">
                <a:solidFill>
                  <a:schemeClr val="tx1"/>
                </a:solidFill>
              </a:rPr>
              <a:t>dans les pointillés</a:t>
            </a: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5A3647FC-2707-4047-9B7E-EB34127339B4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2613441" y="2370075"/>
            <a:ext cx="302079" cy="4686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0715203E-DC23-41DB-BE91-3F21644C6BFE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2613441" y="2511846"/>
            <a:ext cx="604160" cy="32684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6ADF3BF6-C84E-4817-B069-0DB796D43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154"/>
          <a:stretch/>
        </p:blipFill>
        <p:spPr>
          <a:xfrm>
            <a:off x="5279664" y="5618215"/>
            <a:ext cx="4162036" cy="142230"/>
          </a:xfrm>
          <a:prstGeom prst="rect">
            <a:avLst/>
          </a:prstGeom>
        </p:spPr>
      </p:pic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AB23B837-5D3D-4912-A05B-2EE7F0BEA5B5}"/>
              </a:ext>
            </a:extLst>
          </p:cNvPr>
          <p:cNvCxnSpPr>
            <a:cxnSpLocks/>
            <a:stCxn id="95" idx="3"/>
            <a:endCxn id="94" idx="0"/>
          </p:cNvCxnSpPr>
          <p:nvPr/>
        </p:nvCxnSpPr>
        <p:spPr>
          <a:xfrm flipH="1">
            <a:off x="8612556" y="5006850"/>
            <a:ext cx="514524" cy="57398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3E52E50A-F294-48B2-B45F-232D0091B436}"/>
              </a:ext>
            </a:extLst>
          </p:cNvPr>
          <p:cNvSpPr/>
          <p:nvPr/>
        </p:nvSpPr>
        <p:spPr>
          <a:xfrm>
            <a:off x="8212095" y="4555278"/>
            <a:ext cx="914985" cy="90314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tx1"/>
                </a:solidFill>
              </a:rPr>
              <a:t>Pour zoomer sur le document</a:t>
            </a: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0855BE3C-47CF-4C3C-A004-BD1E134D1947}"/>
              </a:ext>
            </a:extLst>
          </p:cNvPr>
          <p:cNvSpPr/>
          <p:nvPr/>
        </p:nvSpPr>
        <p:spPr>
          <a:xfrm>
            <a:off x="8230059" y="5580836"/>
            <a:ext cx="764994" cy="19545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CA9DB89-1106-4562-B03A-85B9302E1FC1}"/>
              </a:ext>
            </a:extLst>
          </p:cNvPr>
          <p:cNvCxnSpPr>
            <a:cxnSpLocks/>
            <a:stCxn id="27" idx="3"/>
            <a:endCxn id="28" idx="0"/>
          </p:cNvCxnSpPr>
          <p:nvPr/>
        </p:nvCxnSpPr>
        <p:spPr>
          <a:xfrm>
            <a:off x="6063715" y="5371401"/>
            <a:ext cx="285741" cy="18414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D15BA41-54F5-4CBF-B435-6A2D901B6D01}"/>
              </a:ext>
            </a:extLst>
          </p:cNvPr>
          <p:cNvSpPr/>
          <p:nvPr/>
        </p:nvSpPr>
        <p:spPr>
          <a:xfrm>
            <a:off x="3834865" y="4966509"/>
            <a:ext cx="2228850" cy="80978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tx1"/>
                </a:solidFill>
              </a:rPr>
              <a:t>Permet d’ajouter des notes qui ne seront visibles que par vous lors de la présentation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E4E11D9-D863-462B-8751-A37BEFD11146}"/>
              </a:ext>
            </a:extLst>
          </p:cNvPr>
          <p:cNvSpPr/>
          <p:nvPr/>
        </p:nvSpPr>
        <p:spPr>
          <a:xfrm>
            <a:off x="6161406" y="5555548"/>
            <a:ext cx="376100" cy="19545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0498D9D-5550-429A-8785-463949B388F5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>
            <a:off x="7337180" y="5327062"/>
            <a:ext cx="113933" cy="24653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0E28836-B860-4188-8220-8F49340F8EAC}"/>
              </a:ext>
            </a:extLst>
          </p:cNvPr>
          <p:cNvSpPr/>
          <p:nvPr/>
        </p:nvSpPr>
        <p:spPr>
          <a:xfrm>
            <a:off x="6662495" y="4762436"/>
            <a:ext cx="1349369" cy="5646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schemeClr val="tx1"/>
                </a:solidFill>
              </a:rPr>
              <a:t>Pour changer l’affichage de votre document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65756AEA-026E-4CC4-B688-1E2D6EA98540}"/>
              </a:ext>
            </a:extLst>
          </p:cNvPr>
          <p:cNvSpPr/>
          <p:nvPr/>
        </p:nvSpPr>
        <p:spPr>
          <a:xfrm>
            <a:off x="7118814" y="5573598"/>
            <a:ext cx="664598" cy="19545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</p:spTree>
    <p:extLst>
      <p:ext uri="{BB962C8B-B14F-4D97-AF65-F5344CB8AC3E}">
        <p14:creationId xmlns:p14="http://schemas.microsoft.com/office/powerpoint/2010/main" val="215648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-11939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/>
              <a:t>⚙ Comment ça fonctionne ?</a:t>
            </a:r>
          </a:p>
        </p:txBody>
      </p:sp>
      <p:sp>
        <p:nvSpPr>
          <p:cNvPr id="60" name="Espace réservé du numéro de diapositive 59">
            <a:extLst>
              <a:ext uri="{FF2B5EF4-FFF2-40B4-BE49-F238E27FC236}">
                <a16:creationId xmlns:a16="http://schemas.microsoft.com/office/drawing/2014/main" id="{32C4D4D8-1E1B-4052-832F-C510EA9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723895" y="699552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C881072D-7FC7-494D-B10A-5B9F363D4C94}"/>
              </a:ext>
            </a:extLst>
          </p:cNvPr>
          <p:cNvGrpSpPr/>
          <p:nvPr/>
        </p:nvGrpSpPr>
        <p:grpSpPr>
          <a:xfrm>
            <a:off x="67944" y="1603665"/>
            <a:ext cx="4377279" cy="3616133"/>
            <a:chOff x="83623" y="1182434"/>
            <a:chExt cx="5387420" cy="445062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B56CC40-2A53-43C0-A606-A5002F105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4459" y="1279526"/>
              <a:ext cx="3286584" cy="4353533"/>
            </a:xfrm>
            <a:prstGeom prst="rect">
              <a:avLst/>
            </a:prstGeom>
          </p:spPr>
        </p:pic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DFFDCDE0-BA7C-4B19-B37E-143859BA7D9C}"/>
                </a:ext>
              </a:extLst>
            </p:cNvPr>
            <p:cNvGrpSpPr/>
            <p:nvPr/>
          </p:nvGrpSpPr>
          <p:grpSpPr>
            <a:xfrm>
              <a:off x="83623" y="1182434"/>
              <a:ext cx="5043646" cy="3472782"/>
              <a:chOff x="3644587" y="114702"/>
              <a:chExt cx="5043646" cy="3472782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D57FCED9-7433-43BD-B526-A7F5CFDBE993}"/>
                  </a:ext>
                </a:extLst>
              </p:cNvPr>
              <p:cNvSpPr/>
              <p:nvPr/>
            </p:nvSpPr>
            <p:spPr>
              <a:xfrm>
                <a:off x="5661164" y="2564643"/>
                <a:ext cx="3027069" cy="33378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63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DFC02D-64A2-4136-89A5-4139DACE4A16}"/>
                  </a:ext>
                </a:extLst>
              </p:cNvPr>
              <p:cNvSpPr/>
              <p:nvPr/>
            </p:nvSpPr>
            <p:spPr>
              <a:xfrm>
                <a:off x="3836801" y="2898423"/>
                <a:ext cx="1598760" cy="689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i="1" dirty="0">
                    <a:solidFill>
                      <a:schemeClr val="tx1"/>
                    </a:solidFill>
                  </a:rPr>
                  <a:t>Alignement du texte dans les cellules</a:t>
                </a:r>
              </a:p>
            </p:txBody>
          </p: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E32A0441-CB4E-4A03-AB53-E4D84D114F2D}"/>
                  </a:ext>
                </a:extLst>
              </p:cNvPr>
              <p:cNvCxnSpPr>
                <a:cxnSpLocks/>
                <a:stCxn id="13" idx="0"/>
                <a:endCxn id="11" idx="2"/>
              </p:cNvCxnSpPr>
              <p:nvPr/>
            </p:nvCxnSpPr>
            <p:spPr>
              <a:xfrm flipV="1">
                <a:off x="4636182" y="2731533"/>
                <a:ext cx="1024982" cy="16689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11189EF4-4D75-42D2-BE5A-65F07560017A}"/>
                  </a:ext>
                </a:extLst>
              </p:cNvPr>
              <p:cNvSpPr/>
              <p:nvPr/>
            </p:nvSpPr>
            <p:spPr>
              <a:xfrm>
                <a:off x="5827463" y="1935540"/>
                <a:ext cx="709133" cy="240520"/>
              </a:xfrm>
              <a:prstGeom prst="ellipse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63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DB53A75-9D42-4ABE-B6AB-51DA86C2D3ED}"/>
                  </a:ext>
                </a:extLst>
              </p:cNvPr>
              <p:cNvSpPr/>
              <p:nvPr/>
            </p:nvSpPr>
            <p:spPr>
              <a:xfrm>
                <a:off x="3644587" y="1773907"/>
                <a:ext cx="1816422" cy="4341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i="1" dirty="0">
                    <a:solidFill>
                      <a:schemeClr val="tx1"/>
                    </a:solidFill>
                  </a:rPr>
                  <a:t>Options pour mettre des puces</a:t>
                </a:r>
              </a:p>
            </p:txBody>
          </p:sp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E9D3FFE1-B10E-42E1-9530-D15BD5E79735}"/>
                  </a:ext>
                </a:extLst>
              </p:cNvPr>
              <p:cNvCxnSpPr>
                <a:cxnSpLocks/>
                <a:stCxn id="20" idx="3"/>
                <a:endCxn id="19" idx="0"/>
              </p:cNvCxnSpPr>
              <p:nvPr/>
            </p:nvCxnSpPr>
            <p:spPr>
              <a:xfrm flipV="1">
                <a:off x="5461009" y="1935540"/>
                <a:ext cx="721021" cy="55462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03B99-765A-4127-AE6B-ACF1364C17FC}"/>
                  </a:ext>
                </a:extLst>
              </p:cNvPr>
              <p:cNvSpPr/>
              <p:nvPr/>
            </p:nvSpPr>
            <p:spPr>
              <a:xfrm>
                <a:off x="3695065" y="114702"/>
                <a:ext cx="1816422" cy="13171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dirty="0">
                    <a:solidFill>
                      <a:schemeClr val="tx1"/>
                    </a:solidFill>
                  </a:rPr>
                  <a:t>💡 </a:t>
                </a:r>
                <a:r>
                  <a:rPr lang="fr-FR" sz="1400" i="1" dirty="0">
                    <a:solidFill>
                      <a:schemeClr val="tx1"/>
                    </a:solidFill>
                  </a:rPr>
                  <a:t>Mise en page :</a:t>
                </a:r>
              </a:p>
              <a:p>
                <a:pPr algn="ctr"/>
                <a:r>
                  <a:rPr lang="fr-FR" sz="1400" i="1" dirty="0">
                    <a:solidFill>
                      <a:schemeClr val="tx1"/>
                    </a:solidFill>
                  </a:rPr>
                  <a:t>Type et taille de police, couleur</a:t>
                </a:r>
              </a:p>
              <a:p>
                <a:pPr algn="ctr"/>
                <a:r>
                  <a:rPr lang="fr-FR" sz="1400" i="1" dirty="0">
                    <a:solidFill>
                      <a:schemeClr val="tx1"/>
                    </a:solidFill>
                  </a:rPr>
                  <a:t>Gras, italique…</a:t>
                </a:r>
              </a:p>
            </p:txBody>
          </p:sp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FC8EE252-B885-4543-B405-8F0C6F140461}"/>
                  </a:ext>
                </a:extLst>
              </p:cNvPr>
              <p:cNvCxnSpPr>
                <a:cxnSpLocks/>
                <a:stCxn id="24" idx="3"/>
              </p:cNvCxnSpPr>
              <p:nvPr/>
            </p:nvCxnSpPr>
            <p:spPr>
              <a:xfrm>
                <a:off x="5511487" y="773277"/>
                <a:ext cx="294795" cy="262861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9CD35FF-0BA2-4F4B-B6C1-BE58666C5B39}"/>
                </a:ext>
              </a:extLst>
            </p:cNvPr>
            <p:cNvSpPr/>
            <p:nvPr/>
          </p:nvSpPr>
          <p:spPr>
            <a:xfrm>
              <a:off x="2280397" y="1628420"/>
              <a:ext cx="2860771" cy="1111801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5A3FB6B6-292B-443A-B4DD-222CAE400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060" y="1571511"/>
            <a:ext cx="3661088" cy="4218378"/>
          </a:xfrm>
          <a:prstGeom prst="rect">
            <a:avLst/>
          </a:prstGeom>
        </p:spPr>
      </p:pic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F62C879D-8377-46EE-B194-5829858525F4}"/>
              </a:ext>
            </a:extLst>
          </p:cNvPr>
          <p:cNvCxnSpPr>
            <a:cxnSpLocks/>
          </p:cNvCxnSpPr>
          <p:nvPr/>
        </p:nvCxnSpPr>
        <p:spPr>
          <a:xfrm flipH="1">
            <a:off x="4995858" y="1613606"/>
            <a:ext cx="22137" cy="4193866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2226B68-003F-491A-B8E4-787BCECAE084}"/>
              </a:ext>
            </a:extLst>
          </p:cNvPr>
          <p:cNvSpPr/>
          <p:nvPr/>
        </p:nvSpPr>
        <p:spPr>
          <a:xfrm>
            <a:off x="5476889" y="3451174"/>
            <a:ext cx="1421934" cy="176862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💡</a:t>
            </a:r>
            <a:r>
              <a:rPr lang="fr-FR" sz="1400" i="1" dirty="0">
                <a:solidFill>
                  <a:schemeClr val="tx1"/>
                </a:solidFill>
              </a:rPr>
              <a:t> Permet d’ajouter une image, une vidéo, le numéro de la diapositive… à votre présentation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7D13E94-9027-4DCC-8B56-38819583A5A1}"/>
              </a:ext>
            </a:extLst>
          </p:cNvPr>
          <p:cNvSpPr/>
          <p:nvPr/>
        </p:nvSpPr>
        <p:spPr>
          <a:xfrm>
            <a:off x="7168539" y="1737540"/>
            <a:ext cx="765693" cy="275468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</p:spTree>
    <p:extLst>
      <p:ext uri="{BB962C8B-B14F-4D97-AF65-F5344CB8AC3E}">
        <p14:creationId xmlns:p14="http://schemas.microsoft.com/office/powerpoint/2010/main" val="103390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B2457FD-E972-4D7B-9C78-8533CC2F1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72" y="1580418"/>
            <a:ext cx="2621118" cy="3535462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2FB96C-C666-4978-8D56-3FFA9CD2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60AEBD2-1B06-431E-985A-EB680D3765FB}"/>
              </a:ext>
            </a:extLst>
          </p:cNvPr>
          <p:cNvSpPr txBox="1">
            <a:spLocks/>
          </p:cNvSpPr>
          <p:nvPr/>
        </p:nvSpPr>
        <p:spPr>
          <a:xfrm>
            <a:off x="592587" y="-127447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/>
              <a:t>⚙ Comment ça fonctionne 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CB09879-6BA6-49D2-BF3A-8061075431E1}"/>
              </a:ext>
            </a:extLst>
          </p:cNvPr>
          <p:cNvCxnSpPr/>
          <p:nvPr/>
        </p:nvCxnSpPr>
        <p:spPr>
          <a:xfrm>
            <a:off x="592587" y="747314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313D735-C7A5-4F87-BEB0-69745068845A}"/>
              </a:ext>
            </a:extLst>
          </p:cNvPr>
          <p:cNvSpPr/>
          <p:nvPr/>
        </p:nvSpPr>
        <p:spPr>
          <a:xfrm>
            <a:off x="2812593" y="2040375"/>
            <a:ext cx="1966815" cy="84367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💡  </a:t>
            </a:r>
            <a:r>
              <a:rPr lang="fr-FR" sz="1138" i="1" dirty="0">
                <a:solidFill>
                  <a:schemeClr val="tx1"/>
                </a:solidFill>
              </a:rPr>
              <a:t>Je choisis la disposition de ma diapositive. Je pourrai la modifier ensuite.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247E683-2666-4D4F-8824-4CD2FA85A84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587425" y="2462214"/>
            <a:ext cx="225168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BE4133AC-9C74-4FA9-8FE3-54EBD36E87CF}"/>
              </a:ext>
            </a:extLst>
          </p:cNvPr>
          <p:cNvSpPr/>
          <p:nvPr/>
        </p:nvSpPr>
        <p:spPr>
          <a:xfrm>
            <a:off x="90974" y="1504420"/>
            <a:ext cx="765693" cy="69730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FE51C51-7CFA-49C1-A5F5-02A42C9C9BFA}"/>
              </a:ext>
            </a:extLst>
          </p:cNvPr>
          <p:cNvSpPr/>
          <p:nvPr/>
        </p:nvSpPr>
        <p:spPr>
          <a:xfrm>
            <a:off x="163339" y="4478986"/>
            <a:ext cx="2010261" cy="2618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4F409B-E365-4441-A997-7DF1B9DA5A7C}"/>
              </a:ext>
            </a:extLst>
          </p:cNvPr>
          <p:cNvSpPr/>
          <p:nvPr/>
        </p:nvSpPr>
        <p:spPr>
          <a:xfrm>
            <a:off x="2894784" y="4145521"/>
            <a:ext cx="1697186" cy="84367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i="1" dirty="0">
                <a:solidFill>
                  <a:schemeClr val="tx1"/>
                </a:solidFill>
              </a:rPr>
              <a:t>Permet de copier la diapositive sélectionnée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1C0252A-B86B-4343-98A1-6244D309B213}"/>
              </a:ext>
            </a:extLst>
          </p:cNvPr>
          <p:cNvCxnSpPr>
            <a:cxnSpLocks/>
            <a:stCxn id="24" idx="6"/>
            <a:endCxn id="25" idx="1"/>
          </p:cNvCxnSpPr>
          <p:nvPr/>
        </p:nvCxnSpPr>
        <p:spPr>
          <a:xfrm flipV="1">
            <a:off x="2173599" y="4567360"/>
            <a:ext cx="721185" cy="4257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1ED1DC46-51E5-43B5-83C5-857A4A3AFB8A}"/>
              </a:ext>
            </a:extLst>
          </p:cNvPr>
          <p:cNvCxnSpPr>
            <a:cxnSpLocks/>
          </p:cNvCxnSpPr>
          <p:nvPr/>
        </p:nvCxnSpPr>
        <p:spPr>
          <a:xfrm flipH="1">
            <a:off x="4951966" y="1330041"/>
            <a:ext cx="22137" cy="4193866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2A2AF6A6-026A-4FFE-AD89-7EC8399A23C1}"/>
              </a:ext>
            </a:extLst>
          </p:cNvPr>
          <p:cNvGrpSpPr/>
          <p:nvPr/>
        </p:nvGrpSpPr>
        <p:grpSpPr>
          <a:xfrm>
            <a:off x="5146660" y="2810585"/>
            <a:ext cx="4501152" cy="1075128"/>
            <a:chOff x="5377125" y="2659557"/>
            <a:chExt cx="5539879" cy="1323234"/>
          </a:xfrm>
        </p:grpSpPr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68B636FD-F456-4786-852A-0D31E203D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62868"/>
            <a:stretch/>
          </p:blipFill>
          <p:spPr>
            <a:xfrm>
              <a:off x="5377125" y="2899568"/>
              <a:ext cx="5539879" cy="1083223"/>
            </a:xfrm>
            <a:prstGeom prst="rect">
              <a:avLst/>
            </a:prstGeom>
          </p:spPr>
        </p:pic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66EEA6E7-21EB-4F19-A724-B170D058FCAE}"/>
                </a:ext>
              </a:extLst>
            </p:cNvPr>
            <p:cNvSpPr/>
            <p:nvPr/>
          </p:nvSpPr>
          <p:spPr>
            <a:xfrm>
              <a:off x="7164436" y="2896318"/>
              <a:ext cx="795361" cy="337028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D340AE38-BA48-48C9-B2EC-57EE6E449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139" t="16328" r="38857" b="20922"/>
            <a:stretch/>
          </p:blipFill>
          <p:spPr>
            <a:xfrm>
              <a:off x="5594060" y="2659557"/>
              <a:ext cx="1078942" cy="291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342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53" y="-156315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/>
              <a:t>⚙ Comment ça fonctionne ?</a:t>
            </a:r>
          </a:p>
        </p:txBody>
      </p:sp>
      <p:sp>
        <p:nvSpPr>
          <p:cNvPr id="60" name="Espace réservé du numéro de diapositive 59">
            <a:extLst>
              <a:ext uri="{FF2B5EF4-FFF2-40B4-BE49-F238E27FC236}">
                <a16:creationId xmlns:a16="http://schemas.microsoft.com/office/drawing/2014/main" id="{32C4D4D8-1E1B-4052-832F-C510EA9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8" y="650830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4BE4BF4-C4DB-4BFD-9282-45553B785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49" y="670556"/>
            <a:ext cx="1726051" cy="54335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D397B69-9F7F-405D-86E5-65C754C445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678"/>
          <a:stretch/>
        </p:blipFill>
        <p:spPr>
          <a:xfrm>
            <a:off x="2247092" y="1182764"/>
            <a:ext cx="2040585" cy="4921372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1C172504-D4A9-4829-8839-AB7430E61A2D}"/>
              </a:ext>
            </a:extLst>
          </p:cNvPr>
          <p:cNvSpPr/>
          <p:nvPr/>
        </p:nvSpPr>
        <p:spPr>
          <a:xfrm>
            <a:off x="400311" y="4580552"/>
            <a:ext cx="1381254" cy="17666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0D2AE10-A3AA-424A-B354-57248B821A6F}"/>
              </a:ext>
            </a:extLst>
          </p:cNvPr>
          <p:cNvCxnSpPr>
            <a:cxnSpLocks/>
            <a:stCxn id="26" idx="6"/>
            <a:endCxn id="8" idx="1"/>
          </p:cNvCxnSpPr>
          <p:nvPr/>
        </p:nvCxnSpPr>
        <p:spPr>
          <a:xfrm flipV="1">
            <a:off x="1781565" y="3643450"/>
            <a:ext cx="465527" cy="102543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C1C109E2-90C1-40EA-827D-613B71765655}"/>
              </a:ext>
            </a:extLst>
          </p:cNvPr>
          <p:cNvSpPr/>
          <p:nvPr/>
        </p:nvSpPr>
        <p:spPr>
          <a:xfrm>
            <a:off x="385148" y="4769221"/>
            <a:ext cx="1381254" cy="17666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8D370AE-E56E-4DF8-92CF-E3CDDEAAB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574" y="914745"/>
            <a:ext cx="1447136" cy="26426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42B45E4E-708A-45ED-A840-5CF51B0C5F78}"/>
              </a:ext>
            </a:extLst>
          </p:cNvPr>
          <p:cNvGrpSpPr/>
          <p:nvPr/>
        </p:nvGrpSpPr>
        <p:grpSpPr>
          <a:xfrm>
            <a:off x="4591336" y="1333819"/>
            <a:ext cx="4788314" cy="2095182"/>
            <a:chOff x="5675246" y="4051756"/>
            <a:chExt cx="5893310" cy="2578685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9EBBBA30-0B17-44D2-8CB9-BC055E6B4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6406"/>
            <a:stretch/>
          </p:blipFill>
          <p:spPr>
            <a:xfrm>
              <a:off x="5675246" y="4051756"/>
              <a:ext cx="5893310" cy="2578685"/>
            </a:xfrm>
            <a:prstGeom prst="rect">
              <a:avLst/>
            </a:prstGeom>
          </p:spPr>
        </p:pic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A584FEF9-9CFD-4414-B63A-C6A5B6B231CC}"/>
                </a:ext>
              </a:extLst>
            </p:cNvPr>
            <p:cNvSpPr/>
            <p:nvPr/>
          </p:nvSpPr>
          <p:spPr>
            <a:xfrm>
              <a:off x="7659849" y="4093401"/>
              <a:ext cx="878508" cy="315331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3"/>
            </a:p>
          </p:txBody>
        </p:sp>
      </p:grp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CACA182-A5AE-4BB9-ACE7-5953CAB0182A}"/>
              </a:ext>
            </a:extLst>
          </p:cNvPr>
          <p:cNvCxnSpPr>
            <a:cxnSpLocks/>
          </p:cNvCxnSpPr>
          <p:nvPr/>
        </p:nvCxnSpPr>
        <p:spPr>
          <a:xfrm>
            <a:off x="4351286" y="1182763"/>
            <a:ext cx="0" cy="4847408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CC8FA049-AB62-4012-BA6B-0A723B14ABC5}"/>
              </a:ext>
            </a:extLst>
          </p:cNvPr>
          <p:cNvSpPr txBox="1"/>
          <p:nvPr/>
        </p:nvSpPr>
        <p:spPr>
          <a:xfrm>
            <a:off x="-3831" y="1718246"/>
            <a:ext cx="2430905" cy="1217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63" dirty="0"/>
              <a:t>👉 En cliquant sur affichage, vous choisissez les barres d’outils que vous souhaitez afficher pour une meilleure utilisation du logiciel.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BB3C39B-EE2A-4FAE-B96E-52425E3E6A7C}"/>
              </a:ext>
            </a:extLst>
          </p:cNvPr>
          <p:cNvSpPr/>
          <p:nvPr/>
        </p:nvSpPr>
        <p:spPr>
          <a:xfrm>
            <a:off x="284601" y="704589"/>
            <a:ext cx="791174" cy="15119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B71F4658-C4BA-4A23-8D16-011210727B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11" r="17552" b="22320"/>
          <a:stretch/>
        </p:blipFill>
        <p:spPr>
          <a:xfrm>
            <a:off x="4599817" y="3512446"/>
            <a:ext cx="4831761" cy="2567334"/>
          </a:xfrm>
          <a:prstGeom prst="rect">
            <a:avLst/>
          </a:prstGeom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60F65D07-CFA0-468C-900B-53CE474C8958}"/>
              </a:ext>
            </a:extLst>
          </p:cNvPr>
          <p:cNvSpPr/>
          <p:nvPr/>
        </p:nvSpPr>
        <p:spPr>
          <a:xfrm>
            <a:off x="6267744" y="3508724"/>
            <a:ext cx="713788" cy="256206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ECF36305-1230-42F2-92A2-0F7EFA9382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139" t="16328" r="38857" b="20922"/>
          <a:stretch/>
        </p:blipFill>
        <p:spPr>
          <a:xfrm>
            <a:off x="4591336" y="1189152"/>
            <a:ext cx="876640" cy="236574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C32CD3F9-F725-4515-BDFF-1073B5DEF438}"/>
              </a:ext>
            </a:extLst>
          </p:cNvPr>
          <p:cNvSpPr txBox="1"/>
          <p:nvPr/>
        </p:nvSpPr>
        <p:spPr>
          <a:xfrm>
            <a:off x="3345228" y="5854370"/>
            <a:ext cx="3526620" cy="292388"/>
          </a:xfrm>
          <a:prstGeom prst="rect">
            <a:avLst/>
          </a:prstGeom>
          <a:solidFill>
            <a:schemeClr val="bg1"/>
          </a:solidFill>
          <a:ln w="28575"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/>
              <a:t>💡 En cliquant sur un effet, vous voyez son rendu</a:t>
            </a:r>
          </a:p>
        </p:txBody>
      </p:sp>
    </p:spTree>
    <p:extLst>
      <p:ext uri="{BB962C8B-B14F-4D97-AF65-F5344CB8AC3E}">
        <p14:creationId xmlns:p14="http://schemas.microsoft.com/office/powerpoint/2010/main" val="26082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>
            <a:cxnSpLocks/>
          </p:cNvCxnSpPr>
          <p:nvPr/>
        </p:nvCxnSpPr>
        <p:spPr>
          <a:xfrm>
            <a:off x="681037" y="651698"/>
            <a:ext cx="879283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681037" y="-170307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/>
              <a:t>💡 Bon à savoir !</a:t>
            </a:r>
            <a:endParaRPr lang="fr-FR" sz="20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95722-4CFE-4FCA-8E47-38FC50C2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95BB079-9335-4091-BCA2-E81513A2E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52" y="1214130"/>
            <a:ext cx="8785255" cy="49145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5C3461-379D-4587-B48B-206A68934832}"/>
              </a:ext>
            </a:extLst>
          </p:cNvPr>
          <p:cNvSpPr/>
          <p:nvPr/>
        </p:nvSpPr>
        <p:spPr>
          <a:xfrm>
            <a:off x="567952" y="732287"/>
            <a:ext cx="1503786" cy="457293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b="1" dirty="0">
                <a:solidFill>
                  <a:schemeClr val="tx1"/>
                </a:solidFill>
              </a:rPr>
              <a:t>Aperçu du diaporama côté présentateur</a:t>
            </a:r>
            <a:endParaRPr lang="fr-FR" sz="1138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D762D8-587F-4FBA-AC93-B6503D08D5E6}"/>
              </a:ext>
            </a:extLst>
          </p:cNvPr>
          <p:cNvSpPr/>
          <p:nvPr/>
        </p:nvSpPr>
        <p:spPr>
          <a:xfrm>
            <a:off x="964698" y="2162763"/>
            <a:ext cx="1574978" cy="511915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Ici vous retrouvez la diapositive active (visible par tous)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2DF441-2526-47E2-87B5-3112483CE339}"/>
              </a:ext>
            </a:extLst>
          </p:cNvPr>
          <p:cNvSpPr/>
          <p:nvPr/>
        </p:nvSpPr>
        <p:spPr>
          <a:xfrm>
            <a:off x="811181" y="1988142"/>
            <a:ext cx="4488024" cy="25135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579C42-A4B7-4068-98B6-9262F26F223F}"/>
              </a:ext>
            </a:extLst>
          </p:cNvPr>
          <p:cNvSpPr/>
          <p:nvPr/>
        </p:nvSpPr>
        <p:spPr>
          <a:xfrm>
            <a:off x="6440162" y="3843970"/>
            <a:ext cx="1777775" cy="786637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Ici vous retrouvez les notes que vous avez pu renseigner en créant votre présentation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0CC8CA-488E-4F5A-91F4-6B656A726932}"/>
              </a:ext>
            </a:extLst>
          </p:cNvPr>
          <p:cNvSpPr/>
          <p:nvPr/>
        </p:nvSpPr>
        <p:spPr>
          <a:xfrm>
            <a:off x="7560273" y="1942299"/>
            <a:ext cx="1777775" cy="786637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</a:rPr>
              <a:t>Ici vous avez un aperçu de la prochaine diapositive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D694761-491A-4E65-B303-80C327309AD5}"/>
              </a:ext>
            </a:extLst>
          </p:cNvPr>
          <p:cNvCxnSpPr>
            <a:cxnSpLocks/>
          </p:cNvCxnSpPr>
          <p:nvPr/>
        </p:nvCxnSpPr>
        <p:spPr>
          <a:xfrm flipH="1">
            <a:off x="6504603" y="2318365"/>
            <a:ext cx="1055670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3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1036" y="821066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649232" y="-53281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50" b="1" dirty="0"/>
              <a:t>✔ Manipulons !</a:t>
            </a:r>
            <a:endParaRPr lang="fr-FR" sz="325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74" y="1854067"/>
            <a:ext cx="4680079" cy="42403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1625" dirty="0"/>
          </a:p>
          <a:p>
            <a:pPr marL="0" indent="0" algn="ctr">
              <a:buNone/>
            </a:pPr>
            <a:r>
              <a:rPr lang="fr-FR" sz="1625" dirty="0"/>
              <a:t>Créez une diapositive </a:t>
            </a:r>
          </a:p>
          <a:p>
            <a:pPr algn="ctr">
              <a:buFontTx/>
              <a:buChar char="-"/>
            </a:pPr>
            <a:r>
              <a:rPr lang="fr-FR" sz="1625" dirty="0"/>
              <a:t>Titre : Votre prénom</a:t>
            </a:r>
          </a:p>
          <a:p>
            <a:pPr algn="ctr">
              <a:buFontTx/>
              <a:buChar char="-"/>
            </a:pPr>
            <a:r>
              <a:rPr lang="fr-FR" sz="1625" dirty="0"/>
              <a:t>Sous titre : Ma présentation</a:t>
            </a:r>
          </a:p>
          <a:p>
            <a:pPr algn="ctr">
              <a:buFontTx/>
              <a:buChar char="-"/>
            </a:pPr>
            <a:r>
              <a:rPr lang="fr-FR" sz="1625" dirty="0"/>
              <a:t>Police : Arial / Taille 40</a:t>
            </a:r>
          </a:p>
          <a:p>
            <a:pPr algn="ctr">
              <a:buFontTx/>
              <a:buChar char="-"/>
            </a:pPr>
            <a:r>
              <a:rPr lang="fr-FR" sz="1625" dirty="0"/>
              <a:t>Ajoutez une animation sur le titre</a:t>
            </a:r>
          </a:p>
          <a:p>
            <a:pPr marL="0" indent="0" algn="ctr">
              <a:buNone/>
            </a:pPr>
            <a:endParaRPr lang="fr-FR" sz="1625" dirty="0"/>
          </a:p>
          <a:p>
            <a:pPr marL="0" indent="0" algn="ctr">
              <a:buNone/>
            </a:pPr>
            <a:r>
              <a:rPr lang="fr-FR" sz="1625" dirty="0"/>
              <a:t>Créez une seconde diapositive</a:t>
            </a:r>
          </a:p>
          <a:p>
            <a:pPr algn="ctr">
              <a:buFontTx/>
              <a:buChar char="-"/>
            </a:pPr>
            <a:r>
              <a:rPr lang="fr-FR" sz="1625" dirty="0"/>
              <a:t>Titre : Loisirs</a:t>
            </a:r>
          </a:p>
          <a:p>
            <a:pPr algn="ctr">
              <a:buFontTx/>
              <a:buChar char="-"/>
            </a:pPr>
            <a:r>
              <a:rPr lang="fr-FR" sz="1625" dirty="0"/>
              <a:t>Sous titre : liste à puces avec 3 à 6 loisirs </a:t>
            </a:r>
          </a:p>
          <a:p>
            <a:pPr algn="ctr">
              <a:buFontTx/>
              <a:buChar char="-"/>
            </a:pPr>
            <a:r>
              <a:rPr lang="fr-FR" sz="1625" dirty="0"/>
              <a:t>Mettez de la couleur</a:t>
            </a:r>
          </a:p>
          <a:p>
            <a:pPr algn="ctr">
              <a:buFontTx/>
              <a:buChar char="-"/>
            </a:pPr>
            <a:r>
              <a:rPr lang="fr-FR" sz="1625" dirty="0"/>
              <a:t>Insérez une bordure</a:t>
            </a:r>
          </a:p>
          <a:p>
            <a:pPr marL="0" indent="0" algn="ctr">
              <a:buNone/>
            </a:pPr>
            <a:endParaRPr lang="fr-FR" sz="1625" dirty="0"/>
          </a:p>
          <a:p>
            <a:pPr marL="0" indent="0" algn="ctr">
              <a:buNone/>
            </a:pPr>
            <a:endParaRPr lang="fr-FR" sz="1625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95722-4CFE-4FCA-8E47-38FC50C2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0EBAC00-460B-46AA-B37E-84D36A255E16}"/>
              </a:ext>
            </a:extLst>
          </p:cNvPr>
          <p:cNvGrpSpPr/>
          <p:nvPr/>
        </p:nvGrpSpPr>
        <p:grpSpPr>
          <a:xfrm>
            <a:off x="2028581" y="964895"/>
            <a:ext cx="6151450" cy="639341"/>
            <a:chOff x="2028581" y="964895"/>
            <a:chExt cx="6151450" cy="639341"/>
          </a:xfrm>
        </p:grpSpPr>
        <p:sp>
          <p:nvSpPr>
            <p:cNvPr id="9" name="Espace réservé du contenu 2">
              <a:extLst>
                <a:ext uri="{FF2B5EF4-FFF2-40B4-BE49-F238E27FC236}">
                  <a16:creationId xmlns:a16="http://schemas.microsoft.com/office/drawing/2014/main" id="{31F48966-11C3-409A-88AE-6EF96C1208B3}"/>
                </a:ext>
              </a:extLst>
            </p:cNvPr>
            <p:cNvSpPr txBox="1">
              <a:spLocks/>
            </p:cNvSpPr>
            <p:nvPr/>
          </p:nvSpPr>
          <p:spPr>
            <a:xfrm>
              <a:off x="2028581" y="964895"/>
              <a:ext cx="6151450" cy="639341"/>
            </a:xfrm>
            <a:prstGeom prst="rect">
              <a:avLst/>
            </a:prstGeom>
          </p:spPr>
          <p:txBody>
            <a:bodyPr vert="horz" lIns="74295" tIns="37148" rIns="74295" bIns="37148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625" dirty="0"/>
                <a:t>Ouvrez le logiciel qui permet de faire des présentations</a:t>
              </a:r>
            </a:p>
            <a:p>
              <a:pPr marL="0" indent="0" algn="ctr">
                <a:buNone/>
              </a:pPr>
              <a:r>
                <a:rPr lang="fr-FR" sz="1625" dirty="0"/>
                <a:t>Enregistrez votre diaporama</a:t>
              </a:r>
            </a:p>
            <a:p>
              <a:pPr marL="0" indent="0" algn="ctr">
                <a:buNone/>
              </a:pPr>
              <a:endParaRPr lang="fr-FR" sz="1625" dirty="0"/>
            </a:p>
            <a:p>
              <a:pPr marL="0" indent="0" algn="ctr">
                <a:buNone/>
              </a:pPr>
              <a:endParaRPr lang="fr-FR" sz="1625" dirty="0"/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F8396136-A0D8-4C63-A055-9F678BBA94A0}"/>
                </a:ext>
              </a:extLst>
            </p:cNvPr>
            <p:cNvSpPr/>
            <p:nvPr/>
          </p:nvSpPr>
          <p:spPr>
            <a:xfrm>
              <a:off x="2137877" y="978228"/>
              <a:ext cx="233749" cy="223856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b="1" dirty="0"/>
                <a:t>1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EF4ECF3-180A-4F0F-B684-FB9D6610345D}"/>
              </a:ext>
            </a:extLst>
          </p:cNvPr>
          <p:cNvSpPr/>
          <p:nvPr/>
        </p:nvSpPr>
        <p:spPr>
          <a:xfrm>
            <a:off x="1032929" y="4149377"/>
            <a:ext cx="233749" cy="2238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3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440A26E-BD9D-40C9-AFC3-8980C1B9F970}"/>
              </a:ext>
            </a:extLst>
          </p:cNvPr>
          <p:cNvGrpSpPr/>
          <p:nvPr/>
        </p:nvGrpSpPr>
        <p:grpSpPr>
          <a:xfrm>
            <a:off x="4952999" y="1785704"/>
            <a:ext cx="4680079" cy="4240340"/>
            <a:chOff x="6095994" y="1377438"/>
            <a:chExt cx="5760097" cy="5218880"/>
          </a:xfrm>
        </p:grpSpPr>
        <p:sp>
          <p:nvSpPr>
            <p:cNvPr id="11" name="Espace réservé du contenu 2">
              <a:extLst>
                <a:ext uri="{FF2B5EF4-FFF2-40B4-BE49-F238E27FC236}">
                  <a16:creationId xmlns:a16="http://schemas.microsoft.com/office/drawing/2014/main" id="{989830BD-63AF-437C-92DB-10D0CCF5FC6E}"/>
                </a:ext>
              </a:extLst>
            </p:cNvPr>
            <p:cNvSpPr txBox="1">
              <a:spLocks/>
            </p:cNvSpPr>
            <p:nvPr/>
          </p:nvSpPr>
          <p:spPr>
            <a:xfrm>
              <a:off x="6095994" y="1377438"/>
              <a:ext cx="5760097" cy="5218880"/>
            </a:xfrm>
            <a:prstGeom prst="rect">
              <a:avLst/>
            </a:prstGeom>
          </p:spPr>
          <p:txBody>
            <a:bodyPr vert="horz" lIns="74295" tIns="37148" rIns="74295" bIns="37148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fr-FR" sz="1625" dirty="0"/>
            </a:p>
            <a:p>
              <a:pPr marL="0" indent="0" algn="ctr">
                <a:buNone/>
              </a:pPr>
              <a:r>
                <a:rPr lang="fr-FR" sz="1625" dirty="0"/>
                <a:t>Créez autant de diapos que de thèmes choisis </a:t>
              </a:r>
            </a:p>
            <a:p>
              <a:pPr algn="ctr">
                <a:buFontTx/>
                <a:buChar char="-"/>
              </a:pPr>
              <a:r>
                <a:rPr lang="fr-FR" sz="1625" dirty="0"/>
                <a:t>Titre : Nom du loisir</a:t>
              </a:r>
            </a:p>
            <a:p>
              <a:pPr algn="ctr">
                <a:buFontTx/>
                <a:buChar char="-"/>
              </a:pPr>
              <a:r>
                <a:rPr lang="fr-FR" sz="1625" dirty="0"/>
                <a:t>Un modèle différent par loisir choisi</a:t>
              </a:r>
            </a:p>
            <a:p>
              <a:pPr algn="ctr">
                <a:buFontTx/>
                <a:buChar char="-"/>
              </a:pPr>
              <a:r>
                <a:rPr lang="fr-FR" sz="1625" dirty="0"/>
                <a:t>Insérez une photo sur l’une des diapos</a:t>
              </a:r>
            </a:p>
            <a:p>
              <a:pPr algn="ctr">
                <a:buFontTx/>
                <a:buChar char="-"/>
              </a:pPr>
              <a:r>
                <a:rPr lang="fr-FR" sz="1625" dirty="0"/>
                <a:t>Ajoutez des notes personnelles sur 1 diapo</a:t>
              </a:r>
            </a:p>
            <a:p>
              <a:pPr algn="ctr">
                <a:buFontTx/>
                <a:buChar char="-"/>
              </a:pPr>
              <a:r>
                <a:rPr lang="fr-FR" sz="1625" dirty="0"/>
                <a:t>Insérez des transitions</a:t>
              </a:r>
            </a:p>
            <a:p>
              <a:pPr marL="0" indent="0" algn="ctr">
                <a:buNone/>
              </a:pPr>
              <a:br>
                <a:rPr lang="fr-FR" sz="1625" dirty="0"/>
              </a:br>
              <a:r>
                <a:rPr lang="fr-FR" sz="1625" dirty="0"/>
                <a:t>Dupliquez la diapositive n°3 </a:t>
              </a:r>
            </a:p>
            <a:p>
              <a:pPr marL="0" indent="0" algn="ctr">
                <a:buNone/>
              </a:pPr>
              <a:r>
                <a:rPr lang="fr-FR" sz="1625" dirty="0"/>
                <a:t>et placez la avant le titre</a:t>
              </a:r>
            </a:p>
            <a:p>
              <a:pPr marL="0" indent="0" algn="ctr">
                <a:buNone/>
              </a:pPr>
              <a:endParaRPr lang="fr-FR" sz="1625" dirty="0"/>
            </a:p>
            <a:p>
              <a:pPr marL="0" indent="0" algn="ctr">
                <a:buNone/>
              </a:pPr>
              <a:r>
                <a:rPr lang="fr-FR" sz="1625" dirty="0"/>
                <a:t>Lancez votre diaporama pour </a:t>
              </a:r>
            </a:p>
            <a:p>
              <a:pPr marL="0" indent="0" algn="ctr">
                <a:buNone/>
              </a:pPr>
              <a:r>
                <a:rPr lang="fr-FR" sz="1625" dirty="0"/>
                <a:t>voir son rendu</a:t>
              </a:r>
            </a:p>
            <a:p>
              <a:pPr marL="0" indent="0" algn="ctr">
                <a:buNone/>
              </a:pPr>
              <a:endParaRPr lang="fr-FR" sz="1625" dirty="0"/>
            </a:p>
            <a:p>
              <a:pPr marL="0" indent="0" algn="ctr">
                <a:buNone/>
              </a:pPr>
              <a:endParaRPr lang="fr-FR" sz="1625" dirty="0"/>
            </a:p>
            <a:p>
              <a:pPr marL="0" indent="0" algn="ctr">
                <a:buNone/>
              </a:pPr>
              <a:endParaRPr lang="fr-FR" sz="1625" dirty="0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27B11240-D3AB-408E-89A7-36D12994F490}"/>
                </a:ext>
              </a:extLst>
            </p:cNvPr>
            <p:cNvSpPr/>
            <p:nvPr/>
          </p:nvSpPr>
          <p:spPr>
            <a:xfrm>
              <a:off x="6282218" y="1796459"/>
              <a:ext cx="287691" cy="27551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b="1" dirty="0"/>
                <a:t>4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EF8A0595-DE90-4594-A011-326A7355FB06}"/>
                </a:ext>
              </a:extLst>
            </p:cNvPr>
            <p:cNvSpPr/>
            <p:nvPr/>
          </p:nvSpPr>
          <p:spPr>
            <a:xfrm>
              <a:off x="7068714" y="4521585"/>
              <a:ext cx="287691" cy="27551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63" b="1" dirty="0"/>
                <a:t>5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C4CA954-B455-4C48-855C-0486481BD52B}"/>
              </a:ext>
            </a:extLst>
          </p:cNvPr>
          <p:cNvSpPr/>
          <p:nvPr/>
        </p:nvSpPr>
        <p:spPr>
          <a:xfrm>
            <a:off x="1379765" y="2219685"/>
            <a:ext cx="233749" cy="2238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4F8670D-7AF7-4574-888A-AB9FB09115D6}"/>
              </a:ext>
            </a:extLst>
          </p:cNvPr>
          <p:cNvSpPr/>
          <p:nvPr/>
        </p:nvSpPr>
        <p:spPr>
          <a:xfrm>
            <a:off x="5674471" y="5301050"/>
            <a:ext cx="233749" cy="2238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0326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9B65CCF-F94E-4CC9-AB5D-0CB558C4F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80"/>
          <a:stretch/>
        </p:blipFill>
        <p:spPr>
          <a:xfrm>
            <a:off x="945754" y="2504581"/>
            <a:ext cx="1091360" cy="339820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0F07D1-D8F2-4CD4-9667-F0278F97C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441"/>
          <a:stretch/>
        </p:blipFill>
        <p:spPr>
          <a:xfrm>
            <a:off x="933866" y="2031622"/>
            <a:ext cx="3775624" cy="1439666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72228" y="607176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545814" y="-195223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/>
              <a:t>💾 Enregistrer son document</a:t>
            </a:r>
            <a:endParaRPr lang="fr-FR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ACE737-644A-4601-92C2-72160CC4A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593" y="803707"/>
            <a:ext cx="4527193" cy="4038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👉 Il faut enregistrer son travail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9" name="Espace réservé du numéro de diapositive 38">
            <a:extLst>
              <a:ext uri="{FF2B5EF4-FFF2-40B4-BE49-F238E27FC236}">
                <a16:creationId xmlns:a16="http://schemas.microsoft.com/office/drawing/2014/main" id="{DCBBF9E1-1C0C-4130-9D33-742D282B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B00D5CD-439E-44AF-88C3-A3BB88413D09}"/>
              </a:ext>
            </a:extLst>
          </p:cNvPr>
          <p:cNvSpPr txBox="1">
            <a:spLocks/>
          </p:cNvSpPr>
          <p:nvPr/>
        </p:nvSpPr>
        <p:spPr>
          <a:xfrm>
            <a:off x="681038" y="1573283"/>
            <a:ext cx="1381289" cy="403844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50" dirty="0"/>
              <a:t>Powerpoint</a:t>
            </a:r>
          </a:p>
          <a:p>
            <a:pPr marL="0" indent="0">
              <a:buNone/>
            </a:pPr>
            <a:endParaRPr lang="fr-FR" sz="1950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4F6DB179-96F2-46D3-859E-F0AC99E8E3A0}"/>
              </a:ext>
            </a:extLst>
          </p:cNvPr>
          <p:cNvSpPr txBox="1">
            <a:spLocks/>
          </p:cNvSpPr>
          <p:nvPr/>
        </p:nvSpPr>
        <p:spPr>
          <a:xfrm>
            <a:off x="6231314" y="1386256"/>
            <a:ext cx="2165028" cy="403844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50" dirty="0"/>
              <a:t>LibreOffice </a:t>
            </a:r>
            <a:r>
              <a:rPr lang="fr-FR" sz="1950" dirty="0" err="1"/>
              <a:t>Impress</a:t>
            </a:r>
            <a:endParaRPr lang="fr-FR" sz="1950" dirty="0"/>
          </a:p>
          <a:p>
            <a:pPr marL="0" indent="0">
              <a:buNone/>
            </a:pPr>
            <a:endParaRPr lang="fr-FR" sz="1950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D4BD718-E240-40D1-BF8E-DD8A8AF90783}"/>
              </a:ext>
            </a:extLst>
          </p:cNvPr>
          <p:cNvCxnSpPr>
            <a:cxnSpLocks/>
          </p:cNvCxnSpPr>
          <p:nvPr/>
        </p:nvCxnSpPr>
        <p:spPr>
          <a:xfrm flipH="1">
            <a:off x="4953000" y="1708921"/>
            <a:ext cx="22137" cy="4193866"/>
          </a:xfrm>
          <a:prstGeom prst="line">
            <a:avLst/>
          </a:prstGeom>
          <a:ln w="762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779B47AF-AEEB-4BFF-97CD-4F76A6C57E34}"/>
              </a:ext>
            </a:extLst>
          </p:cNvPr>
          <p:cNvSpPr/>
          <p:nvPr/>
        </p:nvSpPr>
        <p:spPr>
          <a:xfrm>
            <a:off x="956702" y="2294923"/>
            <a:ext cx="411047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6C0F1A6-8B08-42FA-8F34-7B3B60F8D382}"/>
              </a:ext>
            </a:extLst>
          </p:cNvPr>
          <p:cNvSpPr/>
          <p:nvPr/>
        </p:nvSpPr>
        <p:spPr>
          <a:xfrm>
            <a:off x="1118696" y="3865731"/>
            <a:ext cx="928980" cy="37719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9BB796-2C7C-4149-870B-D520E2C4E4E4}"/>
              </a:ext>
            </a:extLst>
          </p:cNvPr>
          <p:cNvSpPr/>
          <p:nvPr/>
        </p:nvSpPr>
        <p:spPr>
          <a:xfrm>
            <a:off x="681037" y="2294923"/>
            <a:ext cx="252829" cy="2205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386C39-1AD4-4428-9E96-0C907E141C8D}"/>
              </a:ext>
            </a:extLst>
          </p:cNvPr>
          <p:cNvSpPr/>
          <p:nvPr/>
        </p:nvSpPr>
        <p:spPr>
          <a:xfrm>
            <a:off x="849344" y="3903685"/>
            <a:ext cx="252829" cy="2205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802529B-4B5C-4AA1-A0E5-E29754719C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706"/>
          <a:stretch/>
        </p:blipFill>
        <p:spPr>
          <a:xfrm>
            <a:off x="6231314" y="1923511"/>
            <a:ext cx="1826674" cy="3665747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E248384-742E-41F8-B874-BA2E636EBC74}"/>
              </a:ext>
            </a:extLst>
          </p:cNvPr>
          <p:cNvSpPr/>
          <p:nvPr/>
        </p:nvSpPr>
        <p:spPr>
          <a:xfrm>
            <a:off x="6232843" y="2102722"/>
            <a:ext cx="411047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672D33-51A5-4245-8E2D-6021B835596A}"/>
              </a:ext>
            </a:extLst>
          </p:cNvPr>
          <p:cNvSpPr/>
          <p:nvPr/>
        </p:nvSpPr>
        <p:spPr>
          <a:xfrm>
            <a:off x="5968126" y="2127046"/>
            <a:ext cx="252829" cy="2205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7F7459-6172-4EAC-970A-461E8D3ACD70}"/>
              </a:ext>
            </a:extLst>
          </p:cNvPr>
          <p:cNvSpPr/>
          <p:nvPr/>
        </p:nvSpPr>
        <p:spPr>
          <a:xfrm>
            <a:off x="6106428" y="3999633"/>
            <a:ext cx="252829" cy="2205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6286AF7-2C0E-4D9F-B3D7-1A1340BCF702}"/>
              </a:ext>
            </a:extLst>
          </p:cNvPr>
          <p:cNvSpPr/>
          <p:nvPr/>
        </p:nvSpPr>
        <p:spPr>
          <a:xfrm>
            <a:off x="6268863" y="4082300"/>
            <a:ext cx="928980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</p:spTree>
    <p:extLst>
      <p:ext uri="{BB962C8B-B14F-4D97-AF65-F5344CB8AC3E}">
        <p14:creationId xmlns:p14="http://schemas.microsoft.com/office/powerpoint/2010/main" val="384444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2870FA1-69AD-4195-AD89-881F6A922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335" y="1798247"/>
            <a:ext cx="5704873" cy="4025962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686114" y="589246"/>
            <a:ext cx="854392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686114" y="-219844"/>
            <a:ext cx="8543925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b="1" dirty="0"/>
              <a:t>💾 Enregistrer son document</a:t>
            </a:r>
            <a:endParaRPr lang="fr-FR" sz="200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6DB40BA-366B-4AA4-9911-08679E83C832}"/>
              </a:ext>
            </a:extLst>
          </p:cNvPr>
          <p:cNvSpPr txBox="1">
            <a:spLocks/>
          </p:cNvSpPr>
          <p:nvPr/>
        </p:nvSpPr>
        <p:spPr>
          <a:xfrm>
            <a:off x="2838607" y="787874"/>
            <a:ext cx="4720590" cy="731035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950" dirty="0"/>
              <a:t>🧭 Choisissez où ranger votre document.</a:t>
            </a:r>
          </a:p>
          <a:p>
            <a:pPr marL="0" indent="0">
              <a:buNone/>
            </a:pPr>
            <a:endParaRPr lang="fr-FR" sz="1950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276C3BD-1093-4666-A7B0-2F33770239AC}"/>
              </a:ext>
            </a:extLst>
          </p:cNvPr>
          <p:cNvSpPr/>
          <p:nvPr/>
        </p:nvSpPr>
        <p:spPr>
          <a:xfrm>
            <a:off x="6567847" y="5493835"/>
            <a:ext cx="965000" cy="25146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112D5-8036-4BCF-B6AD-F60F6C2A5B53}"/>
              </a:ext>
            </a:extLst>
          </p:cNvPr>
          <p:cNvSpPr/>
          <p:nvPr/>
        </p:nvSpPr>
        <p:spPr>
          <a:xfrm>
            <a:off x="8069580" y="4973151"/>
            <a:ext cx="1684020" cy="7310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Cliquez ici pour finaliser l’enregistrement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A6DEA86-ED2E-46FD-B08B-F7BDF0CC1B80}"/>
              </a:ext>
            </a:extLst>
          </p:cNvPr>
          <p:cNvCxnSpPr>
            <a:cxnSpLocks/>
          </p:cNvCxnSpPr>
          <p:nvPr/>
        </p:nvCxnSpPr>
        <p:spPr>
          <a:xfrm flipH="1">
            <a:off x="7559197" y="5596401"/>
            <a:ext cx="510383" cy="231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8B67F3D5-0091-4691-B3F7-9ED6F0774E82}"/>
              </a:ext>
            </a:extLst>
          </p:cNvPr>
          <p:cNvSpPr/>
          <p:nvPr/>
        </p:nvSpPr>
        <p:spPr>
          <a:xfrm>
            <a:off x="3858303" y="2078814"/>
            <a:ext cx="1850283" cy="23535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9845EF-87E0-45AB-8487-5F87D68D7A9B}"/>
              </a:ext>
            </a:extLst>
          </p:cNvPr>
          <p:cNvSpPr/>
          <p:nvPr/>
        </p:nvSpPr>
        <p:spPr>
          <a:xfrm>
            <a:off x="5939712" y="1703765"/>
            <a:ext cx="1725112" cy="7310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Emplacement final du fichier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DBFB01C-78F2-42DE-8C8D-4D8B3F5879B4}"/>
              </a:ext>
            </a:extLst>
          </p:cNvPr>
          <p:cNvCxnSpPr>
            <a:cxnSpLocks/>
            <a:endCxn id="22" idx="6"/>
          </p:cNvCxnSpPr>
          <p:nvPr/>
        </p:nvCxnSpPr>
        <p:spPr>
          <a:xfrm flipH="1">
            <a:off x="5708586" y="2069282"/>
            <a:ext cx="231126" cy="1272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DC6877B-32CA-479E-93A5-93A73168AC30}"/>
              </a:ext>
            </a:extLst>
          </p:cNvPr>
          <p:cNvSpPr/>
          <p:nvPr/>
        </p:nvSpPr>
        <p:spPr>
          <a:xfrm>
            <a:off x="3639921" y="4559832"/>
            <a:ext cx="1429898" cy="23535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DD3B35-3A05-4871-ACAA-04800FC18C03}"/>
              </a:ext>
            </a:extLst>
          </p:cNvPr>
          <p:cNvSpPr/>
          <p:nvPr/>
        </p:nvSpPr>
        <p:spPr>
          <a:xfrm>
            <a:off x="666333" y="4194315"/>
            <a:ext cx="1951176" cy="73103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Choisissez le nom de votre fichier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5958D44-B15F-4DC6-8E95-22E7F7D39E70}"/>
              </a:ext>
            </a:extLst>
          </p:cNvPr>
          <p:cNvCxnSpPr>
            <a:cxnSpLocks/>
            <a:stCxn id="27" idx="3"/>
            <a:endCxn id="26" idx="2"/>
          </p:cNvCxnSpPr>
          <p:nvPr/>
        </p:nvCxnSpPr>
        <p:spPr>
          <a:xfrm>
            <a:off x="2617509" y="4559832"/>
            <a:ext cx="1022412" cy="11767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5673B682-0DB3-449E-8774-4D5FDB92EB79}"/>
              </a:ext>
            </a:extLst>
          </p:cNvPr>
          <p:cNvSpPr/>
          <p:nvPr/>
        </p:nvSpPr>
        <p:spPr>
          <a:xfrm>
            <a:off x="3858303" y="4828003"/>
            <a:ext cx="1429898" cy="23535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2F72DB-177B-4DE1-8CFE-14C5742DAA7C}"/>
              </a:ext>
            </a:extLst>
          </p:cNvPr>
          <p:cNvSpPr/>
          <p:nvPr/>
        </p:nvSpPr>
        <p:spPr>
          <a:xfrm>
            <a:off x="319161" y="5216169"/>
            <a:ext cx="1951176" cy="99889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</a:rPr>
              <a:t>On peut aussi choisir le type de document en cliquant dessus : .</a:t>
            </a:r>
            <a:r>
              <a:rPr lang="fr-FR" sz="1463" dirty="0" err="1">
                <a:solidFill>
                  <a:schemeClr val="tx1"/>
                </a:solidFill>
              </a:rPr>
              <a:t>ppt</a:t>
            </a:r>
            <a:r>
              <a:rPr lang="fr-FR" sz="1463" dirty="0">
                <a:solidFill>
                  <a:schemeClr val="tx1"/>
                </a:solidFill>
              </a:rPr>
              <a:t>, .pptx, .PDF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5B7FA9D-3249-42A3-96C2-897ED7B302AC}"/>
              </a:ext>
            </a:extLst>
          </p:cNvPr>
          <p:cNvCxnSpPr>
            <a:cxnSpLocks/>
            <a:stCxn id="32" idx="3"/>
            <a:endCxn id="31" idx="2"/>
          </p:cNvCxnSpPr>
          <p:nvPr/>
        </p:nvCxnSpPr>
        <p:spPr>
          <a:xfrm flipV="1">
            <a:off x="2270336" y="4945682"/>
            <a:ext cx="1587966" cy="76993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39A4907-691C-4211-8237-64A58B0A32F1}"/>
              </a:ext>
            </a:extLst>
          </p:cNvPr>
          <p:cNvSpPr/>
          <p:nvPr/>
        </p:nvSpPr>
        <p:spPr>
          <a:xfrm>
            <a:off x="669607" y="4704827"/>
            <a:ext cx="252829" cy="2205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AE2AC3-19C5-49A7-B299-212EC989A829}"/>
              </a:ext>
            </a:extLst>
          </p:cNvPr>
          <p:cNvSpPr/>
          <p:nvPr/>
        </p:nvSpPr>
        <p:spPr>
          <a:xfrm>
            <a:off x="320382" y="5994540"/>
            <a:ext cx="252829" cy="2205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56364F-8B83-4E8F-82AF-BBBF3E28B9FB}"/>
              </a:ext>
            </a:extLst>
          </p:cNvPr>
          <p:cNvSpPr/>
          <p:nvPr/>
        </p:nvSpPr>
        <p:spPr>
          <a:xfrm>
            <a:off x="5939711" y="2204372"/>
            <a:ext cx="252829" cy="2205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B1AAD4-BF89-4D28-BEFE-7B749100C4C3}"/>
              </a:ext>
            </a:extLst>
          </p:cNvPr>
          <p:cNvSpPr/>
          <p:nvPr/>
        </p:nvSpPr>
        <p:spPr>
          <a:xfrm>
            <a:off x="8069580" y="5704185"/>
            <a:ext cx="252829" cy="2205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3" b="1" dirty="0"/>
              <a:t>4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6426448-AC4D-4C44-98F7-DE1073ED2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1917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4743</TotalTime>
  <Words>616</Words>
  <Application>Microsoft Office PowerPoint</Application>
  <PresentationFormat>Format A4 (210 x 297 mm)</PresentationFormat>
  <Paragraphs>143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🖼 Faire une présentation</vt:lpstr>
      <vt:lpstr>⚙ Comment ça fonctionne ?</vt:lpstr>
      <vt:lpstr>⚙ Comment ça fonctionne ?</vt:lpstr>
      <vt:lpstr>Présentation PowerPoint</vt:lpstr>
      <vt:lpstr>⚙ Comment ça fonctionne ?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59</cp:revision>
  <cp:lastPrinted>2022-01-14T15:24:45Z</cp:lastPrinted>
  <dcterms:created xsi:type="dcterms:W3CDTF">2021-12-15T13:49:53Z</dcterms:created>
  <dcterms:modified xsi:type="dcterms:W3CDTF">2022-04-27T14:40:42Z</dcterms:modified>
</cp:coreProperties>
</file>